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81" autoAdjust="0"/>
    <p:restoredTop sz="94660"/>
  </p:normalViewPr>
  <p:slideViewPr>
    <p:cSldViewPr snapToGrid="0">
      <p:cViewPr varScale="1">
        <p:scale>
          <a:sx n="103" d="100"/>
          <a:sy n="103" d="100"/>
        </p:scale>
        <p:origin x="150" y="34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558068-4A94-4086-94B2-72FAA2DE54C6}" type="datetimeFigureOut">
              <a:rPr lang="en-US" smtClean="0"/>
              <a:t>10/9/2017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93834A-B64C-4414-B146-289465F05C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1552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558068-4A94-4086-94B2-72FAA2DE54C6}" type="datetimeFigureOut">
              <a:rPr lang="en-US" smtClean="0"/>
              <a:t>10/9/2017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93834A-B64C-4414-B146-289465F05C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21334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558068-4A94-4086-94B2-72FAA2DE54C6}" type="datetimeFigureOut">
              <a:rPr lang="en-US" smtClean="0"/>
              <a:t>10/9/2017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93834A-B64C-4414-B146-289465F05C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94004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558068-4A94-4086-94B2-72FAA2DE54C6}" type="datetimeFigureOut">
              <a:rPr lang="en-US" smtClean="0"/>
              <a:t>10/9/2017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93834A-B64C-4414-B146-289465F05C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45400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558068-4A94-4086-94B2-72FAA2DE54C6}" type="datetimeFigureOut">
              <a:rPr lang="en-US" smtClean="0"/>
              <a:t>10/9/2017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93834A-B64C-4414-B146-289465F05C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39091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558068-4A94-4086-94B2-72FAA2DE54C6}" type="datetimeFigureOut">
              <a:rPr lang="en-US" smtClean="0"/>
              <a:t>10/9/2017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93834A-B64C-4414-B146-289465F05C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82730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558068-4A94-4086-94B2-72FAA2DE54C6}" type="datetimeFigureOut">
              <a:rPr lang="en-US" smtClean="0"/>
              <a:t>10/9/2017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93834A-B64C-4414-B146-289465F05C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47157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558068-4A94-4086-94B2-72FAA2DE54C6}" type="datetimeFigureOut">
              <a:rPr lang="en-US" smtClean="0"/>
              <a:t>10/9/2017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93834A-B64C-4414-B146-289465F05C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55276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558068-4A94-4086-94B2-72FAA2DE54C6}" type="datetimeFigureOut">
              <a:rPr lang="en-US" smtClean="0"/>
              <a:t>10/9/2017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93834A-B64C-4414-B146-289465F05C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76385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558068-4A94-4086-94B2-72FAA2DE54C6}" type="datetimeFigureOut">
              <a:rPr lang="en-US" smtClean="0"/>
              <a:t>10/9/2017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93834A-B64C-4414-B146-289465F05C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67892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558068-4A94-4086-94B2-72FAA2DE54C6}" type="datetimeFigureOut">
              <a:rPr lang="en-US" smtClean="0"/>
              <a:t>10/9/2017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93834A-B64C-4414-B146-289465F05C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91456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558068-4A94-4086-94B2-72FAA2DE54C6}" type="datetimeFigureOut">
              <a:rPr lang="en-US" smtClean="0"/>
              <a:t>10/9/2017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93834A-B64C-4414-B146-289465F05C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071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Residual Stress Correlation</a:t>
            </a:r>
            <a:br>
              <a:rPr lang="en-US" dirty="0" smtClean="0"/>
            </a:br>
            <a:r>
              <a:rPr lang="en-US" dirty="0" smtClean="0"/>
              <a:t>Next Steps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Casey Gales</a:t>
            </a:r>
          </a:p>
          <a:p>
            <a:r>
              <a:rPr lang="en-US" dirty="0" smtClean="0"/>
              <a:t>10/11/17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27221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Non-Correlation Potential Causes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Consideration of plate pre-weld stresses</a:t>
            </a:r>
          </a:p>
          <a:p>
            <a:pPr lvl="1"/>
            <a:r>
              <a:rPr lang="en-US" dirty="0" smtClean="0"/>
              <a:t>Blanchard grinding was done</a:t>
            </a:r>
            <a:endParaRPr lang="en-US" dirty="0"/>
          </a:p>
          <a:p>
            <a:pPr lvl="1"/>
            <a:r>
              <a:rPr lang="en-US" dirty="0" smtClean="0"/>
              <a:t>Measure ground surface with XRD</a:t>
            </a:r>
          </a:p>
          <a:p>
            <a:pPr lvl="1"/>
            <a:r>
              <a:rPr lang="en-US" dirty="0" smtClean="0"/>
              <a:t>Etch ground surface and re-measure with XRD</a:t>
            </a:r>
          </a:p>
          <a:p>
            <a:r>
              <a:rPr lang="en-US" dirty="0" smtClean="0"/>
              <a:t>Microstructural changes due to high heat input</a:t>
            </a:r>
            <a:endParaRPr lang="en-US" dirty="0"/>
          </a:p>
          <a:p>
            <a:pPr lvl="1"/>
            <a:r>
              <a:rPr lang="en-US" dirty="0" smtClean="0"/>
              <a:t>Take micrographs </a:t>
            </a:r>
            <a:r>
              <a:rPr lang="en-US" dirty="0"/>
              <a:t>of the microstructure of the base metal, HAZ and fusion </a:t>
            </a:r>
            <a:r>
              <a:rPr lang="en-US" dirty="0" smtClean="0"/>
              <a:t>zone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98567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Future Steps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Prediction with Dr. Goldak</a:t>
            </a:r>
          </a:p>
          <a:p>
            <a:r>
              <a:rPr lang="en-US" dirty="0" smtClean="0"/>
              <a:t>Need Microstructure images</a:t>
            </a:r>
          </a:p>
          <a:p>
            <a:pPr lvl="1"/>
            <a:r>
              <a:rPr lang="en-US" dirty="0" smtClean="0"/>
              <a:t>Volunteers?</a:t>
            </a:r>
            <a:endParaRPr lang="en-US" dirty="0" smtClean="0"/>
          </a:p>
          <a:p>
            <a:r>
              <a:rPr lang="en-US" dirty="0" smtClean="0"/>
              <a:t>Surface XRD </a:t>
            </a:r>
            <a:r>
              <a:rPr lang="en-US" dirty="0" smtClean="0"/>
              <a:t>measurement</a:t>
            </a:r>
          </a:p>
          <a:p>
            <a:pPr lvl="1"/>
            <a:r>
              <a:rPr lang="en-US" dirty="0" smtClean="0"/>
              <a:t>Volunteers?</a:t>
            </a:r>
            <a:endParaRPr lang="en-US" dirty="0" smtClean="0"/>
          </a:p>
          <a:p>
            <a:r>
              <a:rPr lang="en-US" dirty="0" smtClean="0"/>
              <a:t>Consider future weld studies</a:t>
            </a:r>
          </a:p>
          <a:p>
            <a:pPr lvl="1"/>
            <a:r>
              <a:rPr lang="en-US" dirty="0" smtClean="0"/>
              <a:t>Temperature of steel at multiple locations</a:t>
            </a:r>
          </a:p>
          <a:p>
            <a:pPr lvl="1"/>
            <a:r>
              <a:rPr lang="en-US" dirty="0" smtClean="0"/>
              <a:t>Strain </a:t>
            </a:r>
            <a:r>
              <a:rPr lang="en-US" dirty="0"/>
              <a:t>at multiple </a:t>
            </a:r>
            <a:r>
              <a:rPr lang="en-US" dirty="0" smtClean="0"/>
              <a:t>locations</a:t>
            </a:r>
          </a:p>
          <a:p>
            <a:pPr lvl="1"/>
            <a:r>
              <a:rPr lang="en-US" dirty="0" smtClean="0"/>
              <a:t>Other info</a:t>
            </a:r>
            <a:endParaRPr lang="en-US" dirty="0"/>
          </a:p>
          <a:p>
            <a:pPr lvl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00237213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203</TotalTime>
  <Words>84</Words>
  <Application>Microsoft Office PowerPoint</Application>
  <PresentationFormat>Widescreen</PresentationFormat>
  <Paragraphs>20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Residual Stress Correlation Next Steps</vt:lpstr>
      <vt:lpstr>Non-Correlation Potential Causes </vt:lpstr>
      <vt:lpstr>Future Steps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Gales Casey E</dc:creator>
  <cp:lastModifiedBy>Gales Casey E</cp:lastModifiedBy>
  <cp:revision>5</cp:revision>
  <dcterms:created xsi:type="dcterms:W3CDTF">2017-09-25T14:53:15Z</dcterms:created>
  <dcterms:modified xsi:type="dcterms:W3CDTF">2017-10-09T18:57:30Z</dcterms:modified>
</cp:coreProperties>
</file>